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8" r:id="rId4"/>
    <p:sldId id="295" r:id="rId5"/>
    <p:sldId id="260" r:id="rId6"/>
    <p:sldId id="290" r:id="rId7"/>
    <p:sldId id="291" r:id="rId8"/>
    <p:sldId id="292" r:id="rId9"/>
    <p:sldId id="269" r:id="rId10"/>
    <p:sldId id="271" r:id="rId11"/>
    <p:sldId id="272" r:id="rId12"/>
    <p:sldId id="273" r:id="rId13"/>
    <p:sldId id="293" r:id="rId14"/>
    <p:sldId id="294" r:id="rId15"/>
    <p:sldId id="296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 autoAdjust="0"/>
    <p:restoredTop sz="93685"/>
  </p:normalViewPr>
  <p:slideViewPr>
    <p:cSldViewPr snapToGrid="0" snapToObjects="1">
      <p:cViewPr varScale="1">
        <p:scale>
          <a:sx n="116" d="100"/>
          <a:sy n="116" d="100"/>
        </p:scale>
        <p:origin x="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7B33895-541E-564F-900E-9C70645A3E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F36CAD-F554-C948-BFA7-12A8B3D115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24457-26D7-0F4E-AE13-F3F7546A712B}" type="datetimeFigureOut">
              <a:rPr kumimoji="1" lang="zh-CN" altLang="en-US" smtClean="0"/>
              <a:t>2020/1/13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3C8ADA-679F-9147-A29A-D7A313AB92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288A00-72B0-8F4F-BE39-28715F2AD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89C5F-4572-FD43-AA15-746D9A91A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9626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大部分人用的虚拟机，静态</a:t>
            </a:r>
            <a:r>
              <a:rPr lang="en-US" altLang="zh-CN" dirty="0" err="1"/>
              <a:t>ip</a:t>
            </a:r>
            <a:r>
              <a:rPr lang="zh-CN" altLang="en-US" dirty="0"/>
              <a:t>地址有问题，每次配置网络占用时间。</a:t>
            </a:r>
            <a:endParaRPr lang="en-US" altLang="zh-CN" dirty="0"/>
          </a:p>
          <a:p>
            <a:r>
              <a:rPr lang="zh-CN" altLang="en-US" dirty="0"/>
              <a:t>后续项目开发是继续使用我们自己的电脑还是考虑租用服务器。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0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126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49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534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73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这周我们的工作主要分为两部分，第一是对项目进行总体的分析，包括产品路线图和根据目前的项目需求做的架构分析；</a:t>
            </a:r>
            <a:endParaRPr lang="en-US" altLang="zh-CN" dirty="0"/>
          </a:p>
          <a:p>
            <a:r>
              <a:rPr lang="zh-CN" altLang="en-US" dirty="0"/>
              <a:t>第二是对架构中现阶段会用到的技术组件进行分布式配置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68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36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根据目前的需求来看，项目对实时性要求不高，数据没有来自于应用终端类的，红框内的是我们目前构建出来的，使用简单的</a:t>
            </a:r>
            <a:r>
              <a:rPr lang="en-US" altLang="zh-CN" dirty="0" err="1"/>
              <a:t>sql</a:t>
            </a:r>
            <a:r>
              <a:rPr lang="zh-CN" altLang="en-US" dirty="0"/>
              <a:t>实现</a:t>
            </a:r>
            <a:r>
              <a:rPr lang="en-US" altLang="zh-CN" dirty="0"/>
              <a:t>MapReduce</a:t>
            </a:r>
            <a:r>
              <a:rPr lang="zh-CN" altLang="en-US" dirty="0"/>
              <a:t>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678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下周计划：基于构建的组件对一些找到的数据进行分布式的存储和简单的分析。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精神健康大数据平台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515413" y="3469341"/>
            <a:ext cx="8084654" cy="588643"/>
          </a:xfrm>
        </p:spPr>
        <p:txBody>
          <a:bodyPr/>
          <a:lstStyle/>
          <a:p>
            <a:r>
              <a:rPr lang="zh-CN" altLang="en-US" dirty="0"/>
              <a:t>技术小组工作汇报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1742437" y="4357490"/>
            <a:ext cx="8084654" cy="138602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zh-CN" altLang="en-US" sz="1600" dirty="0"/>
              <a:t>王思成</a:t>
            </a:r>
          </a:p>
          <a:p>
            <a:pPr marL="0" indent="0" algn="ctr">
              <a:buNone/>
            </a:pPr>
            <a:r>
              <a:rPr kumimoji="1" lang="en-US" altLang="zh-CN" sz="1600" dirty="0"/>
              <a:t>11.08-11.14</a:t>
            </a:r>
            <a:endParaRPr kumimoji="1"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89858C-DC9A-DA41-86E8-8D3DF37DEE1C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遇到的问题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41F773-D3C6-2C4F-AAC7-E73938B47138}"/>
              </a:ext>
            </a:extLst>
          </p:cNvPr>
          <p:cNvSpPr txBox="1"/>
          <p:nvPr/>
        </p:nvSpPr>
        <p:spPr>
          <a:xfrm>
            <a:off x="10928195" y="6258206"/>
            <a:ext cx="1115123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遇到的问题</a:t>
            </a:r>
          </a:p>
        </p:txBody>
      </p:sp>
      <p:sp>
        <p:nvSpPr>
          <p:cNvPr id="6" name="矩形 5"/>
          <p:cNvSpPr/>
          <p:nvPr/>
        </p:nvSpPr>
        <p:spPr>
          <a:xfrm>
            <a:off x="1943920" y="2475533"/>
            <a:ext cx="146706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服务器问题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服务器无法联网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CentOS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不熟悉</a:t>
            </a: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2E0AAF-1F74-C546-AA94-156500C1C4E8}"/>
              </a:ext>
            </a:extLst>
          </p:cNvPr>
          <p:cNvSpPr/>
          <p:nvPr/>
        </p:nvSpPr>
        <p:spPr>
          <a:xfrm>
            <a:off x="7281637" y="2475533"/>
            <a:ext cx="1210588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组件繁多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1B430-B9F2-3B4C-823D-CEBE5D45AA07}"/>
              </a:ext>
            </a:extLst>
          </p:cNvPr>
          <p:cNvSpPr/>
          <p:nvPr/>
        </p:nvSpPr>
        <p:spPr>
          <a:xfrm flipV="1">
            <a:off x="6479465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5679FB1A-3C7A-8341-AF92-10E72375B7E0}"/>
              </a:ext>
            </a:extLst>
          </p:cNvPr>
          <p:cNvSpPr txBox="1"/>
          <p:nvPr/>
        </p:nvSpPr>
        <p:spPr>
          <a:xfrm>
            <a:off x="7235307" y="2893044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之前从未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接触过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8064A5-28D0-DF40-97B2-5F9BEF630A8D}"/>
              </a:ext>
            </a:extLst>
          </p:cNvPr>
          <p:cNvSpPr/>
          <p:nvPr/>
        </p:nvSpPr>
        <p:spPr>
          <a:xfrm>
            <a:off x="6419058" y="2400601"/>
            <a:ext cx="816249" cy="814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483593-3C11-3C4E-AF62-F583EF502BE3}"/>
              </a:ext>
            </a:extLst>
          </p:cNvPr>
          <p:cNvSpPr/>
          <p:nvPr/>
        </p:nvSpPr>
        <p:spPr>
          <a:xfrm>
            <a:off x="1091238" y="3778912"/>
            <a:ext cx="184731" cy="814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endParaRPr lang="en-US" altLang="zh-CN" sz="4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953B61B-04BB-0B4A-8EC4-A8BEFECC4A5B}"/>
              </a:ext>
            </a:extLst>
          </p:cNvPr>
          <p:cNvSpPr txBox="1"/>
          <p:nvPr/>
        </p:nvSpPr>
        <p:spPr>
          <a:xfrm>
            <a:off x="10928195" y="6258206"/>
            <a:ext cx="1115123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会议纪要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7A1F38-FC44-644B-8D07-EB227C7F1506}"/>
              </a:ext>
            </a:extLst>
          </p:cNvPr>
          <p:cNvSpPr txBox="1"/>
          <p:nvPr/>
        </p:nvSpPr>
        <p:spPr>
          <a:xfrm>
            <a:off x="10928195" y="6258206"/>
            <a:ext cx="1115123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9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第一次组会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42BB11-DDAA-3D4C-9281-FE9C3976D9E8}"/>
              </a:ext>
            </a:extLst>
          </p:cNvPr>
          <p:cNvSpPr txBox="1"/>
          <p:nvPr/>
        </p:nvSpPr>
        <p:spPr>
          <a:xfrm>
            <a:off x="1427356" y="1784195"/>
            <a:ext cx="9088244" cy="412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主题：服务器部署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20:30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22:30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1408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实验室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人员：小组全体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服务器网络问题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平台搭建流程总结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讨论下次组会安排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2A4283-2AAB-4245-8BD5-915F687D7A0A}"/>
              </a:ext>
            </a:extLst>
          </p:cNvPr>
          <p:cNvSpPr txBox="1"/>
          <p:nvPr/>
        </p:nvSpPr>
        <p:spPr>
          <a:xfrm>
            <a:off x="10928195" y="6258206"/>
            <a:ext cx="1115123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668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第二次组会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42BB11-DDAA-3D4C-9281-FE9C3976D9E8}"/>
              </a:ext>
            </a:extLst>
          </p:cNvPr>
          <p:cNvSpPr txBox="1"/>
          <p:nvPr/>
        </p:nvSpPr>
        <p:spPr>
          <a:xfrm>
            <a:off x="1427356" y="1784195"/>
            <a:ext cx="9088244" cy="3648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主题：利用</a:t>
            </a:r>
            <a:r>
              <a:rPr kumimoji="1" lang="en-US" altLang="zh-CN" sz="20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MapReduce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简单数据分析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19:00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20:30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地点：五号楼西讨论室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人员：小组全体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Hadoop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MapReduce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运行</a:t>
            </a:r>
            <a:r>
              <a:rPr kumimoji="1" lang="en-US" altLang="zh-CN" sz="20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WordCount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程序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讨论下周计划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66E82C-3C3F-074D-97FD-9A7821DCE5E5}"/>
              </a:ext>
            </a:extLst>
          </p:cNvPr>
          <p:cNvSpPr txBox="1"/>
          <p:nvPr/>
        </p:nvSpPr>
        <p:spPr>
          <a:xfrm>
            <a:off x="10928195" y="6258206"/>
            <a:ext cx="1115123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14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73064" y="2716716"/>
            <a:ext cx="8084654" cy="1041761"/>
          </a:xfrm>
        </p:spPr>
        <p:txBody>
          <a:bodyPr/>
          <a:lstStyle/>
          <a:p>
            <a:r>
              <a:rPr kumimoji="1" lang="zh-CN" altLang="en-US" dirty="0"/>
              <a:t>谢谢！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FDB48D-838F-5C4D-B3A3-43C649B7DE2B}"/>
              </a:ext>
            </a:extLst>
          </p:cNvPr>
          <p:cNvSpPr txBox="1"/>
          <p:nvPr/>
        </p:nvSpPr>
        <p:spPr>
          <a:xfrm>
            <a:off x="10928195" y="6258206"/>
            <a:ext cx="1115123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858000" y="1689988"/>
            <a:ext cx="1163036" cy="634634"/>
          </a:xfrm>
        </p:spPr>
        <p:txBody>
          <a:bodyPr/>
          <a:lstStyle/>
          <a:p>
            <a:r>
              <a:rPr kumimoji="1" lang="en-US" altLang="zh-CN" sz="6000" dirty="0"/>
              <a:t>01</a:t>
            </a:r>
            <a:endParaRPr kumimoji="1" lang="zh-CN" altLang="en-US" sz="6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134697" y="1689988"/>
            <a:ext cx="4057303" cy="634634"/>
          </a:xfrm>
        </p:spPr>
        <p:txBody>
          <a:bodyPr/>
          <a:lstStyle/>
          <a:p>
            <a:r>
              <a:rPr kumimoji="1" lang="zh-CN" altLang="en-US" sz="2400" dirty="0"/>
              <a:t>本周工作总结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6858000" y="2797901"/>
            <a:ext cx="1163036" cy="634634"/>
          </a:xfrm>
        </p:spPr>
        <p:txBody>
          <a:bodyPr/>
          <a:lstStyle/>
          <a:p>
            <a:r>
              <a:rPr kumimoji="1" lang="en-US" altLang="zh-CN" sz="6000" dirty="0"/>
              <a:t>02</a:t>
            </a:r>
            <a:endParaRPr kumimoji="1" lang="zh-CN" altLang="en-US" sz="60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34697" y="2785367"/>
            <a:ext cx="4057303" cy="634634"/>
          </a:xfrm>
        </p:spPr>
        <p:txBody>
          <a:bodyPr/>
          <a:lstStyle/>
          <a:p>
            <a:r>
              <a:rPr kumimoji="1" lang="zh-CN" altLang="en-US" sz="2400" dirty="0"/>
              <a:t>下周工作计划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6858001" y="3880746"/>
            <a:ext cx="1163036" cy="634634"/>
          </a:xfrm>
        </p:spPr>
        <p:txBody>
          <a:bodyPr/>
          <a:lstStyle/>
          <a:p>
            <a:r>
              <a:rPr kumimoji="1" lang="en-US" altLang="zh-CN" sz="6000" dirty="0"/>
              <a:t>03</a:t>
            </a:r>
            <a:endParaRPr kumimoji="1" lang="zh-CN" altLang="en-US" sz="60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134697" y="3880746"/>
            <a:ext cx="4057303" cy="634634"/>
          </a:xfrm>
        </p:spPr>
        <p:txBody>
          <a:bodyPr/>
          <a:lstStyle/>
          <a:p>
            <a:r>
              <a:rPr kumimoji="1" lang="zh-CN" altLang="en-US" sz="2400" dirty="0"/>
              <a:t>遇到的问题</a:t>
            </a: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803EAD71-51C1-9D43-B79A-3840C9306328}"/>
              </a:ext>
            </a:extLst>
          </p:cNvPr>
          <p:cNvSpPr txBox="1">
            <a:spLocks/>
          </p:cNvSpPr>
          <p:nvPr/>
        </p:nvSpPr>
        <p:spPr>
          <a:xfrm>
            <a:off x="6858000" y="4963591"/>
            <a:ext cx="1163036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6000" dirty="0"/>
              <a:t>04</a:t>
            </a:r>
            <a:endParaRPr kumimoji="1" lang="zh-CN" altLang="en-US" sz="6000" dirty="0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816D164-3E75-1D49-A0E6-05EEE7853363}"/>
              </a:ext>
            </a:extLst>
          </p:cNvPr>
          <p:cNvSpPr txBox="1">
            <a:spLocks/>
          </p:cNvSpPr>
          <p:nvPr/>
        </p:nvSpPr>
        <p:spPr>
          <a:xfrm>
            <a:off x="8134696" y="4963591"/>
            <a:ext cx="4057303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/>
              <a:t>会议纪要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28FCB0-9D16-FB40-9672-1E7490036DBC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本周工作总结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6338FC-9032-614E-A8AE-8EB1F1D386BF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7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本周工作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1544012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</a:rPr>
              <a:t>服务器部署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8034342" y="3726297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HDFS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MapReduce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WordCount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程序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1723549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简单数据分析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CD2613A1-56F4-174B-9948-463DD8633AE0}"/>
              </a:ext>
            </a:extLst>
          </p:cNvPr>
          <p:cNvSpPr txBox="1"/>
          <p:nvPr/>
        </p:nvSpPr>
        <p:spPr>
          <a:xfrm>
            <a:off x="3938760" y="3726297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实验室服务器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云服务器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4E6B78-CCAC-B74F-905B-BE7DF4591D55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服务器部署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993F83-16FC-5848-9E8C-451B8AE4A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24"/>
          <a:stretch/>
        </p:blipFill>
        <p:spPr>
          <a:xfrm>
            <a:off x="322289" y="1729085"/>
            <a:ext cx="11529743" cy="19570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1F2FDA-2936-F74F-B70D-1D448261D760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05B146-C701-5645-8F80-5713F7ABC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33" y="4167525"/>
            <a:ext cx="10823654" cy="20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简单数据分析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08ED32-9B8D-4042-908D-D3340B9C0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64" y="2043091"/>
            <a:ext cx="11870871" cy="8736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990A48-7860-1944-B616-B4D83CCBE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64" y="4133828"/>
            <a:ext cx="11870871" cy="12896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58A056-2CEA-1541-836C-BEA8E0E53188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70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err="1"/>
              <a:t>WordCount</a:t>
            </a:r>
            <a:r>
              <a:rPr kumimoji="1" lang="zh-CN" altLang="en-US" dirty="0"/>
              <a:t>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6C470D-5EC4-C449-827D-51408688F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4" t="6339" r="13254" b="61750"/>
          <a:stretch/>
        </p:blipFill>
        <p:spPr>
          <a:xfrm>
            <a:off x="2565974" y="1540849"/>
            <a:ext cx="6118195" cy="37763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B8672FD-8295-CE45-B27C-7880DDD8B5FE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09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下周工作计划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4C05FF-669D-0349-AF12-C1333263D721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下周工作计划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311783" y="5490331"/>
            <a:ext cx="2776598" cy="10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✅ 单机版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Hadoop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✅ 伪分布式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✅ 完全分布式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Hadoop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集群</a:t>
            </a:r>
          </a:p>
        </p:txBody>
      </p:sp>
      <p:sp>
        <p:nvSpPr>
          <p:cNvPr id="13" name="矩形 12"/>
          <p:cNvSpPr/>
          <p:nvPr/>
        </p:nvSpPr>
        <p:spPr>
          <a:xfrm>
            <a:off x="1364019" y="5043049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集群搭建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4088381" y="5484156"/>
            <a:ext cx="1851517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✅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Hbase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✅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ZooKeeper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✅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Spark</a:t>
            </a: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88381" y="5036874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组件配置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37491" y="5034923"/>
            <a:ext cx="198002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数据存储与分析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2" name="文本框 8">
            <a:extLst>
              <a:ext uri="{FF2B5EF4-FFF2-40B4-BE49-F238E27FC236}">
                <a16:creationId xmlns:a16="http://schemas.microsoft.com/office/drawing/2014/main" id="{B9845FE7-0D06-4260-9608-78F65FFF0EA5}"/>
              </a:ext>
            </a:extLst>
          </p:cNvPr>
          <p:cNvSpPr txBox="1"/>
          <p:nvPr/>
        </p:nvSpPr>
        <p:spPr>
          <a:xfrm>
            <a:off x="6237491" y="5482204"/>
            <a:ext cx="2517668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❌ 实验室服务器部署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✅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HDFS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数据存储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✅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MapReduce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数据处理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D691DD-DE5A-B14C-94DA-9A054AFD0AEE}"/>
              </a:ext>
            </a:extLst>
          </p:cNvPr>
          <p:cNvSpPr/>
          <p:nvPr/>
        </p:nvSpPr>
        <p:spPr>
          <a:xfrm>
            <a:off x="8812705" y="5034923"/>
            <a:ext cx="2236510" cy="453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对接数据分析小组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6" name="文本框 8">
            <a:extLst>
              <a:ext uri="{FF2B5EF4-FFF2-40B4-BE49-F238E27FC236}">
                <a16:creationId xmlns:a16="http://schemas.microsoft.com/office/drawing/2014/main" id="{7EFF7E70-6E37-F145-910E-CF83BD708BE3}"/>
              </a:ext>
            </a:extLst>
          </p:cNvPr>
          <p:cNvSpPr txBox="1"/>
          <p:nvPr/>
        </p:nvSpPr>
        <p:spPr>
          <a:xfrm>
            <a:off x="8812705" y="5482204"/>
            <a:ext cx="2517668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结构化、非结构数据的存储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Spark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数据分析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361E689-3B1D-9E47-B44A-8662D210334B}"/>
              </a:ext>
            </a:extLst>
          </p:cNvPr>
          <p:cNvSpPr txBox="1"/>
          <p:nvPr/>
        </p:nvSpPr>
        <p:spPr>
          <a:xfrm>
            <a:off x="11151220" y="6258206"/>
            <a:ext cx="892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9/15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1075</TotalTime>
  <Words>573</Words>
  <Application>Microsoft Macintosh PowerPoint</Application>
  <PresentationFormat>宽屏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Microsoft YaHei</vt:lpstr>
      <vt:lpstr>Microsoft YaHei</vt:lpstr>
      <vt:lpstr>Segoe UI Light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泽琛 李</dc:creator>
  <cp:keywords/>
  <dc:description/>
  <cp:lastModifiedBy>office365</cp:lastModifiedBy>
  <cp:revision>87</cp:revision>
  <dcterms:created xsi:type="dcterms:W3CDTF">2019-11-06T14:58:48Z</dcterms:created>
  <dcterms:modified xsi:type="dcterms:W3CDTF">2020-01-13T06:32:13Z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2017-12-21T07:59:02.1865679Z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